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C4F7"/>
    <a:srgbClr val="33B9F5"/>
    <a:srgbClr val="008ED4"/>
    <a:srgbClr val="05ACFF"/>
    <a:srgbClr val="009FEE"/>
    <a:srgbClr val="0099E6"/>
    <a:srgbClr val="1CB1F4"/>
    <a:srgbClr val="27B5F5"/>
    <a:srgbClr val="3EBAF2"/>
    <a:srgbClr val="4FB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15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3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58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90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56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22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97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1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86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48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60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5AC29-8F56-40A2-8919-561839312218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89BA5-D5F9-414B-BB58-195CCEF561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7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EB6D053-34E6-6C48-A11F-86493BCB7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7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村山 裕基</dc:creator>
  <cp:lastModifiedBy>ujiie</cp:lastModifiedBy>
  <cp:revision>9</cp:revision>
  <dcterms:created xsi:type="dcterms:W3CDTF">2020-01-29T07:20:39Z</dcterms:created>
  <dcterms:modified xsi:type="dcterms:W3CDTF">2021-05-10T01:56:51Z</dcterms:modified>
</cp:coreProperties>
</file>